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6" r:id="rId4"/>
    <p:sldId id="277" r:id="rId5"/>
    <p:sldId id="279" r:id="rId6"/>
    <p:sldId id="259" r:id="rId7"/>
    <p:sldId id="281" r:id="rId8"/>
    <p:sldId id="294" r:id="rId9"/>
    <p:sldId id="260" r:id="rId10"/>
    <p:sldId id="261" r:id="rId11"/>
    <p:sldId id="262" r:id="rId12"/>
    <p:sldId id="285" r:id="rId13"/>
    <p:sldId id="296" r:id="rId14"/>
    <p:sldId id="295" r:id="rId15"/>
    <p:sldId id="284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58"/>
            <p14:sldId id="276"/>
            <p14:sldId id="277"/>
            <p14:sldId id="279"/>
            <p14:sldId id="259"/>
            <p14:sldId id="281"/>
            <p14:sldId id="294"/>
            <p14:sldId id="260"/>
            <p14:sldId id="261"/>
            <p14:sldId id="262"/>
            <p14:sldId id="285"/>
            <p14:sldId id="296"/>
            <p14:sldId id="295"/>
            <p14:sldId id="284"/>
            <p14:sldId id="286"/>
            <p14:sldId id="287"/>
            <p14:sldId id="288"/>
            <p14:sldId id="289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2"/>
    <p:restoredTop sz="94646"/>
  </p:normalViewPr>
  <p:slideViewPr>
    <p:cSldViewPr snapToGrid="0" snapToObjects="1">
      <p:cViewPr varScale="1">
        <p:scale>
          <a:sx n="88" d="100"/>
          <a:sy n="88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run_locally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Code on (signal) dev → dev cluster</a:t>
            </a:r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Do not terrorize with amazingly-easy-CD-with-Kubernetes :D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(12factorapps, migrations,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Not a single deploying tool</a:t>
            </a:r>
          </a:p>
          <a:p>
            <a:endParaRPr lang="en-US" dirty="0"/>
          </a:p>
          <a:p>
            <a:r>
              <a:rPr lang="en-US" dirty="0"/>
              <a:t>Only when you are really really ready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298</Words>
  <Application>Microsoft Macintosh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PowerPoint Presentation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Application must be smarter (12factorapps, migrations, …)</vt:lpstr>
      <vt:lpstr>Long story…</vt:lpstr>
      <vt:lpstr>Conventions over tools</vt:lpstr>
      <vt:lpstr>??</vt:lpstr>
      <vt:lpstr>Effective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33</cp:revision>
  <dcterms:created xsi:type="dcterms:W3CDTF">2018-11-19T05:37:29Z</dcterms:created>
  <dcterms:modified xsi:type="dcterms:W3CDTF">2018-11-19T09:50:32Z</dcterms:modified>
</cp:coreProperties>
</file>